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699EB-E19F-46E9-82C3-C304051E3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AF21CE-CD9B-4CBF-9A63-B0AA9157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4D784-4383-4562-9721-4949062FF6BE}" type="datetimeFigureOut">
              <a:rPr lang="en-US" smtClean="0"/>
              <a:t>18/02/2021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E90876-4208-43B3-94DA-831F93CE8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926833-4523-4CA8-B7FE-229A147F4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50EA8-5889-483C-A71E-33CAD5AF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70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D71C4B-A2BC-475A-9B14-81BB9C79E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F1AB5-D88D-47F2-8841-CC757A938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34CBF-0C02-4985-AAFE-66EB2CAF89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4D784-4383-4562-9721-4949062FF6BE}" type="datetimeFigureOut">
              <a:rPr lang="en-US" smtClean="0"/>
              <a:t>18/02/2021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703E4-E119-4AD9-9A5A-90455C375F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95E1A-5959-427B-91AD-12A5312002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50EA8-5889-483C-A71E-33CAD5AF1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755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E1A4115-109E-4D2B-8657-8C1A3FE15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 nghiệp hóa, hiện đại hóa và hội nhập kinh tế quốc tế của việt nam</a:t>
            </a:r>
            <a:endParaRPr lang="en-US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EE64C1-2B0B-4057-916B-8173FCBA717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915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571C533-BB08-4B00-9385-18F202E85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F211B8-DF45-47C9-9B1D-AEBF073166C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80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C96AE8C-C79D-4AC1-B1A0-B6F0C741D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11EF6B-FCF1-43C0-B79B-236179793A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337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405218E-86FD-462A-9AA7-A7DBCE860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F3618F-97A3-41A2-8060-120A5CCCC18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90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4497BA2-3793-47F2-A643-DB350D792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084B23-4AB3-4F6E-A291-1D145EC5509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415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CD98516-B975-46BF-B807-18C265867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669C98-8CDB-4012-8539-EA71B0698BD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520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7488810-36E0-45C3-B66E-8E7F6DED2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6.2. hội nhập kinh tế quốc tế của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4ED292-6421-4D6C-9443-6088AFBFB2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1667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33BA29C-246A-4713-932D-2EB0A158F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6.2. hội nhập kinh tế quốc tế của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4B7EB3-32EB-454E-BB48-783B9E46D26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477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27DE49A-6B07-4A5F-9A10-B6C8407B6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6.2. hội nhập kinh tế quốc tế của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D85BB5-73BD-405D-981E-3B3032EC9DE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644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6EE1CCF-654A-4F39-845B-1FEF9840B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6.2. hội nhập kinh tế quốc tế của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194C6D-D2EC-40BF-8693-FD9E3EF7B16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144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A279F65-EA3C-4BAC-A30D-D2EED34E5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6.2. hội nhập kinh tế quốc tế của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647D41-D110-4191-ABE2-0E0B9402FA4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8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1D65E4B-E577-4FB8-A941-853791727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190A62-D0DD-4FEA-8DDB-CBCC820D01B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4391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E899C23-CB25-4508-8808-7397EA265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6.2. hội nhập kinh tế quốc tế của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8C90C9-F7A8-4D84-9E70-DDD13516ADF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126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E60A07-B672-4FE2-BD46-92CFFD72A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2E61FD-80C8-45C1-9CB3-DBBF924656E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163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C2B7976-0872-46F0-9E99-5755D0303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686148-5323-439F-810E-91648E686D4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505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EC80A0D-619E-4BFC-9532-CC9B07A63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00B0FB-962C-425B-B3F2-3B7877582E4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226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FADF9D8-72F9-4A88-8288-5B04453EE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B9943B-39D0-4544-8306-694D8B1E872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518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9E1FEAE-E6AA-40A3-B602-DEB956B7F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50CB6B-4BC1-4363-81F9-8074DD96B9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83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1220D73-32A1-437A-8C3C-E7F057AA0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1A99ED-DC27-498F-AFC1-A213DB8A327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20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77F2FBF-40A1-4D48-9B68-620B59D29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6.1. Công nghiệp hóa, hiện đại hóa ở vn</a:t>
            </a:r>
            <a:endParaRPr lang="en-US" sz="32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5FBE64-7443-4BA3-81FF-5296CC33D6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934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220</Words>
  <Application>Microsoft Office PowerPoint</Application>
  <PresentationFormat>Widescreen</PresentationFormat>
  <Paragraphs>20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Office Theme</vt:lpstr>
      <vt:lpstr>Công nghiệp hóa, hiện đại hóa và hội nhập kinh tế quốc tế của việt nam</vt:lpstr>
      <vt:lpstr>6.1. Công nghiệp hóa, hiện đại hóa ở vn</vt:lpstr>
      <vt:lpstr>6.1. Công nghiệp hóa, hiện đại hóa ở vn</vt:lpstr>
      <vt:lpstr>6.1. Công nghiệp hóa, hiện đại hóa ở vn</vt:lpstr>
      <vt:lpstr>6.1. Công nghiệp hóa, hiện đại hóa ở vn</vt:lpstr>
      <vt:lpstr>6.1. Công nghiệp hóa, hiện đại hóa ở vn</vt:lpstr>
      <vt:lpstr>6.1. Công nghiệp hóa, hiện đại hóa ở vn</vt:lpstr>
      <vt:lpstr>6.1. Công nghiệp hóa, hiện đại hóa ở vn</vt:lpstr>
      <vt:lpstr>6.1. Công nghiệp hóa, hiện đại hóa ở vn</vt:lpstr>
      <vt:lpstr>6.1. Công nghiệp hóa, hiện đại hóa ở vn</vt:lpstr>
      <vt:lpstr>6.1. Công nghiệp hóa, hiện đại hóa ở vn</vt:lpstr>
      <vt:lpstr>6.1. Công nghiệp hóa, hiện đại hóa ở vn</vt:lpstr>
      <vt:lpstr>6.1. Công nghiệp hóa, hiện đại hóa ở vn</vt:lpstr>
      <vt:lpstr>6.1. Công nghiệp hóa, hiện đại hóa ở vn</vt:lpstr>
      <vt:lpstr>6.2. hội nhập kinh tế quốc tế của vn</vt:lpstr>
      <vt:lpstr>6.2. hội nhập kinh tế quốc tế của vn</vt:lpstr>
      <vt:lpstr>6.2. hội nhập kinh tế quốc tế của vn</vt:lpstr>
      <vt:lpstr>6.2. hội nhập kinh tế quốc tế của vn</vt:lpstr>
      <vt:lpstr>6.2. hội nhập kinh tế quốc tế của vn</vt:lpstr>
      <vt:lpstr>6.2. hội nhập kinh tế quốc tế của vn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Công nghiệp hóa, hiện đại hóa và hội nhập kinh tế quốc tế của việt nam</dc:title>
  <dc:creator>Quoc Phong Vu</dc:creator>
  <cp:lastModifiedBy>Quoc Phong Vu</cp:lastModifiedBy>
  <cp:revision>1</cp:revision>
  <dcterms:created xsi:type="dcterms:W3CDTF">2021-02-18T14:40:43Z</dcterms:created>
  <dcterms:modified xsi:type="dcterms:W3CDTF">2021-02-18T14:40:43Z</dcterms:modified>
</cp:coreProperties>
</file>

<file path=docProps/thumbnail.jpeg>
</file>